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71" r:id="rId6"/>
    <p:sldId id="272" r:id="rId7"/>
    <p:sldId id="273" r:id="rId8"/>
    <p:sldId id="274" r:id="rId9"/>
    <p:sldId id="275" r:id="rId10"/>
    <p:sldId id="276" r:id="rId11"/>
    <p:sldId id="270" r:id="rId1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730F3A-4AEB-73F1-AA72-ABAF90B94F3A}" name="Ishankumar Patel" initials="IP" userId="S::ishankumar.patel@corsair.com::e5600282-a1ea-4ef5-bfe1-37de2c4f716d" providerId="AD"/>
  <p188:author id="{D18A7FDD-8F7D-C684-163F-513FD36EF1C1}" name="MJ Huang" initials="MH" userId="S::MJ.Huang@corsair.com::044dfc9a-99f3-4e8a-b7df-36e47a9ca37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66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04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6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>
            <a:extLst>
              <a:ext uri="{FF2B5EF4-FFF2-40B4-BE49-F238E27FC236}">
                <a16:creationId xmlns:a16="http://schemas.microsoft.com/office/drawing/2014/main" id="{64724253-D34F-E065-E0BC-D0A77DD6ED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4F206795-0381-AB12-BFEB-720D49C029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E9668-1EAD-4321-8CFA-7ED1BFCB1079}" type="datetimeFigureOut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973EA8D1-6028-3C49-16FA-7CF86A3AC8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367188E3-7967-9E28-F98D-66356F6227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12F33-A92D-40E4-AAE0-3D9408FA003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7987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E8CD0-318B-4807-9E76-F87B69B61109}" type="datetimeFigureOut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A4941-F61E-47BB-8971-CE7F4146CF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593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7C806F3-3E8A-9BB2-4DC7-040186E9E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B7774EC-9D9E-DE00-CFC1-03DB767D1B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05CC3F1-3761-1FB6-7385-3DD763A92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83B1-A04E-482A-9A09-870DB087F7F4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BB7DBB0-998F-D73E-6E2D-9C4D175AB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5">
            <a:extLst>
              <a:ext uri="{FF2B5EF4-FFF2-40B4-BE49-F238E27FC236}">
                <a16:creationId xmlns:a16="http://schemas.microsoft.com/office/drawing/2014/main" id="{392FDA48-EC4F-CD63-9102-A6108C6A7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haroni" panose="02010803020104030203" pitchFamily="2" charset="-79"/>
                <a:cs typeface="Aharoni" panose="02010803020104030203" pitchFamily="2" charset="-79"/>
              </a:defRPr>
            </a:lvl1pPr>
          </a:lstStyle>
          <a:p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90302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8FB89D-2AD0-EDAC-031C-F51918F97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59DDC841-4747-C227-6777-177D26B86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A9B060-A091-0DB9-C629-A07DA8593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3795A-2C8D-457E-8608-035B2BEC0395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213D680-ADBB-1333-763A-A914F32C0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E247E9-C84A-82E3-47EB-3C5D0BC31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A90AB26-ED10-4502-8218-DE09A38D67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523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85EE6B42-2142-4578-D4D7-AAA7DAB87C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DE5A1CDB-2F55-0C81-0405-966DF5D95F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2CF6D20-62FB-A5FF-D1BB-BED41FB30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C966A-E8FA-48B6-9424-11C64BC3D85C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A673509-D48E-71BB-CD1D-02649A8C0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D5C21C9-62E5-92B5-4832-442221F96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A90AB26-ED10-4502-8218-DE09A38D67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433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203F128-9A70-6359-AC2C-5E349C45B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4DDA74F-568F-D303-1356-940B01F2A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9E59F61-22FB-AF9D-8616-5719390CA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917C-9FFB-4174-8463-F98200F1BED7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6DF51BB-FD96-30A9-AD39-A7B3A3304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BA05835-5B2F-9C7B-CB98-DF509AEF6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haroni" panose="02010803020104030203" pitchFamily="2" charset="-79"/>
                <a:cs typeface="Aharoni" panose="02010803020104030203" pitchFamily="2" charset="-79"/>
              </a:defRPr>
            </a:lvl1pPr>
          </a:lstStyle>
          <a:p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49853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88D17E5-77D1-1004-BD5E-A48BF3406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9BB9D1B-E8F9-B7B8-9F03-09333725A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2FA147D-6296-6AEA-B7B9-200B942E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5CAEE-00F7-41D0-9F32-B25F3A84927F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4FE155E-1673-02A3-3120-C2A420E71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88BC673-0296-C49C-7715-FCA498B79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A90AB26-ED10-4502-8218-DE09A38D67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203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C6D029F-F34D-A74E-1044-61D3E6E7F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A46F3D6-3624-5C18-4EA2-62B870E945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FAD1F478-CFEA-1AFF-3205-074B0D4A9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95A91883-B036-2315-C6F8-BDF0F00DD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523B-7DED-4BBA-8F1A-D3502E10F142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6570C2F-DDD6-BE87-B512-F55F47AFE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34A0EB6-874B-A338-E29C-36ED60B4E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A90AB26-ED10-4502-8218-DE09A38D67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0381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98BA0BB-A584-1B54-FB77-51B8E856F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70E54CE-79AC-57B0-25AF-C1C5E00959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9D62A27F-648D-C814-8962-6376E677B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79B2CBB5-7206-7CA2-6CA1-0E55EC0830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2C90C7A-866A-F863-7B7B-46524117C0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D3AC10-2239-FCB5-9667-C9DA118F1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CA8C-09A4-4769-BB9C-D9004FC7DA1C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040BEB89-024E-1446-7C99-D62CFC77A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1E959B24-1FCC-7320-41A4-7F1A87042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A90AB26-ED10-4502-8218-DE09A38D67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4184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371D2A7-2E31-BBCE-61C8-1DE86CE15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5D2D2430-99CD-A8D3-62AA-EE7AEB4E1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88B8-8CE3-46F4-9FAA-F8E1AC972EEF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F4469C1C-C477-E500-DECF-A6A2DC658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BA089B9F-680D-55B9-9B16-8603961C9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A90AB26-ED10-4502-8218-DE09A38D67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4242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F6A0C2F8-0F47-9D5F-44A2-926C35088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2E23-E317-43E6-A157-98CDAB9242E2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E57C2070-ED6D-0672-BB48-17F4C7555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DF267E0-F049-4322-D728-EEFBC6478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A90AB26-ED10-4502-8218-DE09A38D67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74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98E5C42-2413-2C62-A686-9A4C9E98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726B5D8-2DE3-C76A-E240-B3C1DA888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217CB52-98CF-0FE0-D872-587A811EAA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C630F2EF-E695-258C-344D-F30F2618E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4372-EF17-4528-8326-8F523F0C02C3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95381EF-3275-E5FF-05F5-2A03DDD4F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D455109-7A7E-D91F-736B-EF32458F0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A90AB26-ED10-4502-8218-DE09A38D67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2122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C2FBA0E-6AEF-1816-089B-91AB291EA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11105FC3-5F99-C627-7F65-B062100D22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2AF952F-876C-0A33-1AD7-B7F10BA1E8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F96640A-82A7-A3F9-EF1D-E21DBE5D7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3DF2-F47C-4E82-81FC-0DAD9A4A0E00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EE4D2D9-DA92-3BFD-C819-BB5DDD560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9603FA5-6E7A-4B96-6BD2-B51C9D3DD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A90AB26-ED10-4502-8218-DE09A38D67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7821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20274887-90E2-634E-4DB5-8B6277E27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2D3608-568D-EAC2-B4C0-8036522F43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6C04C3-84CD-7FC5-42B3-E58934BC5D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48789-5EB6-431E-B78B-D424C0DF81EE}" type="datetime1">
              <a:rPr lang="zh-TW" altLang="en-US" smtClean="0"/>
              <a:t>2024/10/15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EFF0E2B-8ABD-3B54-253D-19F64F7D6B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投影片編號版面配置區 5">
            <a:extLst>
              <a:ext uri="{FF2B5EF4-FFF2-40B4-BE49-F238E27FC236}">
                <a16:creationId xmlns:a16="http://schemas.microsoft.com/office/drawing/2014/main" id="{F37D792E-B964-2C17-D9CB-F49C24924C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haroni" panose="02010803020104030203" pitchFamily="2" charset="-79"/>
                <a:cs typeface="Aharoni" panose="02010803020104030203" pitchFamily="2" charset="-79"/>
              </a:defRPr>
            </a:lvl1pPr>
          </a:lstStyle>
          <a:p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6919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96DA05-E5A8-2C8A-46EC-75C7989D5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2457869"/>
            <a:ext cx="9144000" cy="2387600"/>
          </a:xfrm>
        </p:spPr>
        <p:txBody>
          <a:bodyPr>
            <a:normAutofit/>
          </a:bodyPr>
          <a:lstStyle/>
          <a:p>
            <a:r>
              <a:rPr lang="en-US" altLang="zh-TW" dirty="0"/>
              <a:t>Corsair One i500 </a:t>
            </a:r>
            <a:br>
              <a:rPr lang="en-US" altLang="zh-TW" dirty="0"/>
            </a:br>
            <a:r>
              <a:rPr lang="en-US" altLang="zh-TW" dirty="0"/>
              <a:t>BIOS Update SOP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C74F774-516A-662E-6DAC-471F17DB5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 algn="r"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67351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5C687C-391C-E0C3-7EEC-DAB0073ED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11013659" cy="1325563"/>
          </a:xfrm>
        </p:spPr>
        <p:txBody>
          <a:bodyPr>
            <a:normAutofit/>
          </a:bodyPr>
          <a:lstStyle/>
          <a:p>
            <a:r>
              <a:rPr lang="en-US" altLang="zh-TW" sz="4000" dirty="0"/>
              <a:t>Step 4. Check BIOS version after update Completed</a:t>
            </a:r>
            <a:endParaRPr lang="zh-TW" altLang="en-US" sz="4000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F1F2868-6DF2-F2F4-02DC-37BC37A28495}"/>
              </a:ext>
            </a:extLst>
          </p:cNvPr>
          <p:cNvSpPr txBox="1"/>
          <p:nvPr/>
        </p:nvSpPr>
        <p:spPr>
          <a:xfrm>
            <a:off x="838201" y="1493746"/>
            <a:ext cx="755925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4.1 After BIOS update is finished, the system will automatically restart. Enter to BIOS menu to check updated BIOS version</a:t>
            </a:r>
          </a:p>
          <a:p>
            <a:endParaRPr lang="en-US" altLang="zh-TW" sz="1200" dirty="0"/>
          </a:p>
          <a:p>
            <a:pPr marL="228600" indent="-228600">
              <a:buFont typeface="+mj-lt"/>
              <a:buAutoNum type="arabicPeriod"/>
            </a:pPr>
            <a:endParaRPr lang="en-US" altLang="zh-TW" sz="12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6327B6E-19F7-141C-0AA9-7AA0C8A1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 algn="r"/>
              <a:t>10</a:t>
            </a:fld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71A913CB-E266-F51B-A4F7-0BBCC0EA58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944"/>
          <a:stretch/>
        </p:blipFill>
        <p:spPr>
          <a:xfrm>
            <a:off x="1514997" y="1810132"/>
            <a:ext cx="4239261" cy="1050996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D962AE99-A92F-67DD-89C9-00C93291E4DF}"/>
              </a:ext>
            </a:extLst>
          </p:cNvPr>
          <p:cNvSpPr txBox="1"/>
          <p:nvPr/>
        </p:nvSpPr>
        <p:spPr>
          <a:xfrm>
            <a:off x="838201" y="2969784"/>
            <a:ext cx="75592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4.2 Check the Microcode in </a:t>
            </a:r>
            <a:r>
              <a:rPr lang="en-US" altLang="zh-TW" sz="1200" b="1" i="1" dirty="0"/>
              <a:t>\</a:t>
            </a:r>
            <a:r>
              <a:rPr lang="en-US" altLang="zh-TW" sz="1200" b="1" i="1" dirty="0" err="1"/>
              <a:t>SettingsSystem</a:t>
            </a:r>
            <a:r>
              <a:rPr lang="en-US" altLang="zh-TW" sz="1200" b="1" i="1" dirty="0"/>
              <a:t> Status </a:t>
            </a:r>
            <a:r>
              <a:rPr lang="en-US" altLang="zh-TW" sz="1200" dirty="0"/>
              <a:t>of BIOS Advanced mode</a:t>
            </a:r>
          </a:p>
          <a:p>
            <a:pPr marL="228600" indent="-228600">
              <a:buFont typeface="+mj-lt"/>
              <a:buAutoNum type="arabicPeriod"/>
            </a:pPr>
            <a:endParaRPr lang="en-US" altLang="zh-TW" sz="1200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014D3A3F-1D41-04CA-4C73-22558D260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997" y="3259222"/>
            <a:ext cx="4239261" cy="317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06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492596-8D05-913D-104F-5F117E7B1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Corsair One i500 BIOS Release History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851F93F-98FE-E53C-407A-F02169D83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 algn="r"/>
              <a:t>11</a:t>
            </a:fld>
            <a:endParaRPr lang="zh-TW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D269E5D-E8C9-48CC-86AB-E3CAF52659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169408"/>
              </p:ext>
            </p:extLst>
          </p:nvPr>
        </p:nvGraphicFramePr>
        <p:xfrm>
          <a:off x="838198" y="1690689"/>
          <a:ext cx="10515600" cy="1995170"/>
        </p:xfrm>
        <a:graphic>
          <a:graphicData uri="http://schemas.openxmlformats.org/drawingml/2006/table">
            <a:tbl>
              <a:tblPr/>
              <a:tblGrid>
                <a:gridCol w="2177473">
                  <a:extLst>
                    <a:ext uri="{9D8B030D-6E8A-4147-A177-3AD203B41FA5}">
                      <a16:colId xmlns:a16="http://schemas.microsoft.com/office/drawing/2014/main" val="1037860251"/>
                    </a:ext>
                  </a:extLst>
                </a:gridCol>
                <a:gridCol w="8338127">
                  <a:extLst>
                    <a:ext uri="{9D8B030D-6E8A-4147-A177-3AD203B41FA5}">
                      <a16:colId xmlns:a16="http://schemas.microsoft.com/office/drawing/2014/main" val="1282644795"/>
                    </a:ext>
                  </a:extLst>
                </a:gridCol>
              </a:tblGrid>
              <a:tr h="726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FW Version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Description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468535"/>
                  </a:ext>
                </a:extLst>
              </a:tr>
              <a:tr h="7268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MC4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MP Release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1434709"/>
                  </a:ext>
                </a:extLst>
              </a:tr>
              <a:tr h="1453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MC9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Integrated Microcode 0x125</a:t>
                      </a:r>
                    </a:p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Integrated Intel ME FW V16.1.30.2361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1107038"/>
                  </a:ext>
                </a:extLst>
              </a:tr>
              <a:tr h="1453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MCA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</a:rPr>
                        <a:t>Integrated Microcode 0x129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144392"/>
                  </a:ext>
                </a:extLst>
              </a:tr>
              <a:tr h="21804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MCB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</a:rPr>
                        <a:t>Integrated Microcode 0x12B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362359"/>
                  </a:ext>
                </a:extLst>
              </a:tr>
              <a:tr h="218045">
                <a:tc>
                  <a:txBody>
                    <a:bodyPr/>
                    <a:lstStyle/>
                    <a:p>
                      <a:pPr algn="l" fontAlgn="ctr"/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1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2285008"/>
                  </a:ext>
                </a:extLst>
              </a:tr>
              <a:tr h="218045">
                <a:tc>
                  <a:txBody>
                    <a:bodyPr/>
                    <a:lstStyle/>
                    <a:p>
                      <a:pPr algn="l" fontAlgn="ctr"/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11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827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456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A6BB4F2-1A42-30C1-CDD1-937DBDDD9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Required Components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351944E-F216-A4E5-7693-33B916770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TW" dirty="0"/>
              <a:t>USB Disk with FAT32 file system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TW" dirty="0"/>
              <a:t>BIOS for Corsair One i500</a:t>
            </a: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zh-TW" dirty="0"/>
              <a:t>You can download the BIOS package from Corsair Website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TW" dirty="0"/>
          </a:p>
        </p:txBody>
      </p:sp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17641C08-5372-4355-38CF-1E7F1BB30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altLang="zh-TW"/>
              <a:t>PAGE </a:t>
            </a:r>
            <a:fld id="{2A90AB26-ED10-4502-8218-DE09A38D67AB}" type="slidenum">
              <a:rPr lang="zh-TW" altLang="en-US" smtClean="0"/>
              <a:pPr algn="r"/>
              <a:t>2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21473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B3E3A26-E86B-6C12-8FB1-47ECDEC5D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ea typeface="新細明體"/>
                <a:cs typeface="Calibri Light"/>
              </a:rPr>
              <a:t>Caution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E1E5BD0-D50E-48CB-0949-C010E45C9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TW" dirty="0"/>
              <a:t>Please extract the BIOS-zip file that you have downloaded and store it to your USB storage device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TW" dirty="0"/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TW" dirty="0"/>
              <a:t>Please </a:t>
            </a:r>
            <a:r>
              <a:rPr lang="en-US" altLang="zh-TW" dirty="0">
                <a:solidFill>
                  <a:srgbClr val="FF0000"/>
                </a:solidFill>
              </a:rPr>
              <a:t>DO NOT </a:t>
            </a:r>
            <a:r>
              <a:rPr lang="en-US" altLang="zh-TW" dirty="0"/>
              <a:t>shutdown or restart system until BIOS update process is completed</a:t>
            </a:r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DC28939C-543C-632E-8CDC-97FA31CC5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 algn="r"/>
              <a:t>3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11146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5C687C-391C-E0C3-7EEC-DAB0073ED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Step 1. Entering to BIOS menu</a:t>
            </a:r>
            <a:endParaRPr lang="zh-TW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F1F2868-6DF2-F2F4-02DC-37BC37A28495}"/>
              </a:ext>
            </a:extLst>
          </p:cNvPr>
          <p:cNvSpPr txBox="1"/>
          <p:nvPr/>
        </p:nvSpPr>
        <p:spPr>
          <a:xfrm>
            <a:off x="838202" y="1789709"/>
            <a:ext cx="78826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Boot up your system &amp; press “</a:t>
            </a:r>
            <a:r>
              <a:rPr lang="en-US" altLang="zh-TW" sz="1200" b="1" dirty="0">
                <a:solidFill>
                  <a:schemeClr val="accent1"/>
                </a:solidFill>
              </a:rPr>
              <a:t>Delete</a:t>
            </a:r>
            <a:r>
              <a:rPr lang="en-US" altLang="zh-TW" sz="1200" dirty="0"/>
              <a:t>” key to enter BIOS menu to check your current BIOS version.</a:t>
            </a:r>
          </a:p>
          <a:p>
            <a:pPr marL="228600" indent="-228600">
              <a:buFont typeface="+mj-lt"/>
              <a:buAutoNum type="arabicPeriod"/>
            </a:pPr>
            <a:endParaRPr lang="en-US" altLang="zh-TW" sz="12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6327B6E-19F7-141C-0AA9-7AA0C8A1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 algn="r"/>
              <a:t>4</a:t>
            </a:fld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730AEDBE-894F-C054-DC90-F76161336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452" y="2165368"/>
            <a:ext cx="5441095" cy="408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909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5C687C-391C-E0C3-7EEC-DAB0073ED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Step 2. M-flash for BIOS update</a:t>
            </a:r>
            <a:endParaRPr lang="zh-TW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F1F2868-6DF2-F2F4-02DC-37BC37A28495}"/>
              </a:ext>
            </a:extLst>
          </p:cNvPr>
          <p:cNvSpPr txBox="1"/>
          <p:nvPr/>
        </p:nvSpPr>
        <p:spPr>
          <a:xfrm>
            <a:off x="838202" y="1836634"/>
            <a:ext cx="72934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2.2 select “M-Flash”. You can find M-Flash Button in both BIOS EZ Mode and BIOS Advance Mode.</a:t>
            </a:r>
          </a:p>
          <a:p>
            <a:pPr marL="228600" indent="-228600">
              <a:buFont typeface="+mj-lt"/>
              <a:buAutoNum type="arabicPeriod"/>
            </a:pPr>
            <a:endParaRPr lang="en-US" altLang="zh-TW" sz="12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6327B6E-19F7-141C-0AA9-7AA0C8A1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 algn="r"/>
              <a:t>5</a:t>
            </a:fld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C9CBB4CC-9354-D635-0765-0E41C2E55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914" y="2633744"/>
            <a:ext cx="4516216" cy="3387162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C53D543A-BAEE-4716-C35C-8E89A722E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465" y="2633744"/>
            <a:ext cx="4516216" cy="3387162"/>
          </a:xfrm>
          <a:prstGeom prst="rect">
            <a:avLst/>
          </a:prstGeom>
        </p:spPr>
      </p:pic>
      <p:sp>
        <p:nvSpPr>
          <p:cNvPr id="14" name="文字方塊 13">
            <a:extLst>
              <a:ext uri="{FF2B5EF4-FFF2-40B4-BE49-F238E27FC236}">
                <a16:creationId xmlns:a16="http://schemas.microsoft.com/office/drawing/2014/main" id="{29FD0382-0922-E549-E6DA-A468E796276D}"/>
              </a:ext>
            </a:extLst>
          </p:cNvPr>
          <p:cNvSpPr txBox="1"/>
          <p:nvPr/>
        </p:nvSpPr>
        <p:spPr>
          <a:xfrm>
            <a:off x="3141216" y="2391976"/>
            <a:ext cx="12880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BIOS EZ mode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3C97D61-7FCE-A5FF-C3E6-E2A0D152D6BF}"/>
              </a:ext>
            </a:extLst>
          </p:cNvPr>
          <p:cNvSpPr txBox="1"/>
          <p:nvPr/>
        </p:nvSpPr>
        <p:spPr>
          <a:xfrm>
            <a:off x="8174833" y="2389334"/>
            <a:ext cx="15301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BIOS Advanced mode</a:t>
            </a:r>
          </a:p>
        </p:txBody>
      </p:sp>
    </p:spTree>
    <p:extLst>
      <p:ext uri="{BB962C8B-B14F-4D97-AF65-F5344CB8AC3E}">
        <p14:creationId xmlns:p14="http://schemas.microsoft.com/office/powerpoint/2010/main" val="1168262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5C687C-391C-E0C3-7EEC-DAB0073ED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Step 2. M-flash for BIOS update</a:t>
            </a:r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6327B6E-19F7-141C-0AA9-7AA0C8A1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 algn="r"/>
              <a:t>6</a:t>
            </a:fld>
            <a:endParaRPr lang="zh-TW" altLang="en-US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54F20711-60AE-7B75-C55F-53996D21C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636" y="2266949"/>
            <a:ext cx="5154727" cy="3866046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1BCFE547-C41D-D526-7393-B21F45FA7020}"/>
              </a:ext>
            </a:extLst>
          </p:cNvPr>
          <p:cNvSpPr txBox="1"/>
          <p:nvPr/>
        </p:nvSpPr>
        <p:spPr>
          <a:xfrm>
            <a:off x="838201" y="1728699"/>
            <a:ext cx="95647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2.2 After selecting “M-Flash”, a notification will appear telling you the system will automatically reboot and enter flash mode. Press “Yes” to continue.</a:t>
            </a:r>
          </a:p>
          <a:p>
            <a:pPr marL="228600" indent="-228600">
              <a:buFont typeface="+mj-lt"/>
              <a:buAutoNum type="arabicPeriod"/>
            </a:pPr>
            <a:endParaRPr lang="en-US" altLang="zh-TW" sz="1200" dirty="0"/>
          </a:p>
        </p:txBody>
      </p:sp>
    </p:spTree>
    <p:extLst>
      <p:ext uri="{BB962C8B-B14F-4D97-AF65-F5344CB8AC3E}">
        <p14:creationId xmlns:p14="http://schemas.microsoft.com/office/powerpoint/2010/main" val="2623342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5C687C-391C-E0C3-7EEC-DAB0073ED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Step 3. Perform BIOS update</a:t>
            </a:r>
            <a:endParaRPr lang="zh-TW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F1F2868-6DF2-F2F4-02DC-37BC37A28495}"/>
              </a:ext>
            </a:extLst>
          </p:cNvPr>
          <p:cNvSpPr txBox="1"/>
          <p:nvPr/>
        </p:nvSpPr>
        <p:spPr>
          <a:xfrm>
            <a:off x="838202" y="1789709"/>
            <a:ext cx="45333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3.1 Select USB storage device and file path with the downloaded BIOS. </a:t>
            </a:r>
          </a:p>
          <a:p>
            <a:pPr marL="228600" indent="-228600">
              <a:buFont typeface="+mj-lt"/>
              <a:buAutoNum type="arabicPeriod"/>
            </a:pPr>
            <a:endParaRPr lang="en-US" altLang="zh-TW" sz="12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6327B6E-19F7-141C-0AA9-7AA0C8A1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 algn="r"/>
              <a:t>7</a:t>
            </a:fld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761C7AB9-D384-40BD-EC61-1603A30DBCDC}"/>
              </a:ext>
            </a:extLst>
          </p:cNvPr>
          <p:cNvSpPr txBox="1"/>
          <p:nvPr/>
        </p:nvSpPr>
        <p:spPr>
          <a:xfrm>
            <a:off x="6095999" y="1789708"/>
            <a:ext cx="53362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3.2 Select the BIOS which you want to update and press “Enter” to start updating. </a:t>
            </a:r>
          </a:p>
          <a:p>
            <a:pPr marL="228600" indent="-228600">
              <a:buFont typeface="+mj-lt"/>
              <a:buAutoNum type="arabicPeriod"/>
            </a:pPr>
            <a:endParaRPr lang="en-US" altLang="zh-TW" sz="1200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936C680A-E4F1-E9BE-36F9-41383D2195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07" t="4635" r="4589" b="5727"/>
          <a:stretch/>
        </p:blipFill>
        <p:spPr>
          <a:xfrm>
            <a:off x="883477" y="2422263"/>
            <a:ext cx="4298122" cy="3171688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8390BAA4-A794-C535-C42D-BB27C2A1E8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50" t="4689" r="4079" b="5260"/>
          <a:stretch/>
        </p:blipFill>
        <p:spPr>
          <a:xfrm>
            <a:off x="6400799" y="2385391"/>
            <a:ext cx="4346713" cy="3205883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E7BB3C1-E671-8D3D-BF32-5B3C49C24FE1}"/>
              </a:ext>
            </a:extLst>
          </p:cNvPr>
          <p:cNvSpPr txBox="1"/>
          <p:nvPr/>
        </p:nvSpPr>
        <p:spPr>
          <a:xfrm>
            <a:off x="6095999" y="5703207"/>
            <a:ext cx="55372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050" i="1" dirty="0"/>
              <a:t>Note 1: You can double check the Current BIOS version and the Selected BIOS version at the bottom of the screen. </a:t>
            </a:r>
          </a:p>
          <a:p>
            <a:r>
              <a:rPr lang="en-US" altLang="zh-TW" sz="1050" i="1" dirty="0"/>
              <a:t>Note 2:  If you cannot see the BIOS in M-Flash, please double check if the downloaded BIOS is correct</a:t>
            </a:r>
          </a:p>
        </p:txBody>
      </p:sp>
    </p:spTree>
    <p:extLst>
      <p:ext uri="{BB962C8B-B14F-4D97-AF65-F5344CB8AC3E}">
        <p14:creationId xmlns:p14="http://schemas.microsoft.com/office/powerpoint/2010/main" val="1523929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5C687C-391C-E0C3-7EEC-DAB0073ED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Step 3. Perform BIOS update</a:t>
            </a:r>
            <a:endParaRPr lang="zh-TW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F1F2868-6DF2-F2F4-02DC-37BC37A28495}"/>
              </a:ext>
            </a:extLst>
          </p:cNvPr>
          <p:cNvSpPr txBox="1"/>
          <p:nvPr/>
        </p:nvSpPr>
        <p:spPr>
          <a:xfrm>
            <a:off x="838201" y="1789709"/>
            <a:ext cx="755925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3.3 A notification will appear to confirm if you have selected the correct BIOS file. </a:t>
            </a:r>
          </a:p>
          <a:p>
            <a:r>
              <a:rPr lang="en-US" altLang="zh-TW" sz="1200" dirty="0"/>
              <a:t>         Press “</a:t>
            </a:r>
            <a:r>
              <a:rPr lang="en-US" altLang="zh-TW" sz="1200" b="1" dirty="0">
                <a:solidFill>
                  <a:schemeClr val="accent1"/>
                </a:solidFill>
              </a:rPr>
              <a:t>Yes</a:t>
            </a:r>
            <a:r>
              <a:rPr lang="en-US" altLang="zh-TW" sz="1200" dirty="0"/>
              <a:t>” to start updating. </a:t>
            </a:r>
          </a:p>
          <a:p>
            <a:r>
              <a:rPr lang="en-US" altLang="zh-TW" sz="1200" dirty="0"/>
              <a:t>         Press “</a:t>
            </a:r>
            <a:r>
              <a:rPr lang="en-US" altLang="zh-TW" sz="1200" b="1" dirty="0">
                <a:solidFill>
                  <a:srgbClr val="FF0000"/>
                </a:solidFill>
              </a:rPr>
              <a:t>No</a:t>
            </a:r>
            <a:r>
              <a:rPr lang="en-US" altLang="zh-TW" sz="1200" dirty="0"/>
              <a:t>” if you have noticed the BIOS file is not correct</a:t>
            </a:r>
          </a:p>
          <a:p>
            <a:pPr marL="228600" indent="-228600">
              <a:buFont typeface="+mj-lt"/>
              <a:buAutoNum type="arabicPeriod"/>
            </a:pPr>
            <a:endParaRPr lang="en-US" altLang="zh-TW" sz="12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6327B6E-19F7-141C-0AA9-7AA0C8A1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 algn="r"/>
              <a:t>8</a:t>
            </a:fld>
            <a:endParaRPr lang="zh-TW" altLang="en-US" dirty="0"/>
          </a:p>
        </p:txBody>
      </p:sp>
      <p:pic>
        <p:nvPicPr>
          <p:cNvPr id="5" name="圖片 4" descr="一張含有 文字, 螢幕擷取畫面, 軟體, 多媒體 的圖片&#10;&#10;自動產生的描述">
            <a:extLst>
              <a:ext uri="{FF2B5EF4-FFF2-40B4-BE49-F238E27FC236}">
                <a16:creationId xmlns:a16="http://schemas.microsoft.com/office/drawing/2014/main" id="{5FED821A-19E2-7457-C98B-D42EA627D4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8" t="4835" r="4359" b="6203"/>
          <a:stretch/>
        </p:blipFill>
        <p:spPr>
          <a:xfrm>
            <a:off x="3684104" y="2663839"/>
            <a:ext cx="4823792" cy="351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574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5C687C-391C-E0C3-7EEC-DAB0073ED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Step 3. Perform BIOS update</a:t>
            </a:r>
            <a:endParaRPr lang="zh-TW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F1F2868-6DF2-F2F4-02DC-37BC37A28495}"/>
              </a:ext>
            </a:extLst>
          </p:cNvPr>
          <p:cNvSpPr txBox="1"/>
          <p:nvPr/>
        </p:nvSpPr>
        <p:spPr>
          <a:xfrm>
            <a:off x="838201" y="1789709"/>
            <a:ext cx="75592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3.4 BIOS will start updating</a:t>
            </a:r>
          </a:p>
          <a:p>
            <a:pPr marL="228600" indent="-228600">
              <a:buFont typeface="+mj-lt"/>
              <a:buAutoNum type="arabicPeriod"/>
            </a:pPr>
            <a:endParaRPr lang="en-US" altLang="zh-TW" sz="12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6327B6E-19F7-141C-0AA9-7AA0C8A1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altLang="zh-TW" dirty="0"/>
              <a:t>PAGE </a:t>
            </a:r>
            <a:fld id="{2A90AB26-ED10-4502-8218-DE09A38D67AB}" type="slidenum">
              <a:rPr lang="zh-TW" altLang="en-US" smtClean="0"/>
              <a:pPr algn="r"/>
              <a:t>9</a:t>
            </a:fld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9E6D027D-80B5-AA1F-CEA0-762255176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977" y="2235202"/>
            <a:ext cx="6501593" cy="3392556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88D3C61D-F052-A665-8673-E83202D52057}"/>
              </a:ext>
            </a:extLst>
          </p:cNvPr>
          <p:cNvSpPr txBox="1"/>
          <p:nvPr/>
        </p:nvSpPr>
        <p:spPr>
          <a:xfrm>
            <a:off x="3080773" y="568523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i="1" dirty="0"/>
              <a:t>Note: Please DO NOT shutdown or restart system until BIOS update process is completed. </a:t>
            </a:r>
          </a:p>
          <a:p>
            <a:r>
              <a:rPr lang="en-US" altLang="zh-TW" sz="1200" i="1" dirty="0"/>
              <a:t>Note: Please also note that Mouse and Keyboard would be locked during updating. </a:t>
            </a:r>
            <a:endParaRPr lang="zh-TW" alt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038681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677</TotalTime>
  <Words>420</Words>
  <Application>Microsoft Office PowerPoint</Application>
  <PresentationFormat>Widescreen</PresentationFormat>
  <Paragraphs>56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新細明體</vt:lpstr>
      <vt:lpstr>Aharoni</vt:lpstr>
      <vt:lpstr>Arial</vt:lpstr>
      <vt:lpstr>Calibri</vt:lpstr>
      <vt:lpstr>Calibri Light</vt:lpstr>
      <vt:lpstr>Wingdings</vt:lpstr>
      <vt:lpstr>Office 佈景主題</vt:lpstr>
      <vt:lpstr>Corsair One i500  BIOS Update SOP</vt:lpstr>
      <vt:lpstr>Required Components</vt:lpstr>
      <vt:lpstr>Caution</vt:lpstr>
      <vt:lpstr>Step 1. Entering to BIOS menu</vt:lpstr>
      <vt:lpstr>Step 2. M-flash for BIOS update</vt:lpstr>
      <vt:lpstr>Step 2. M-flash for BIOS update</vt:lpstr>
      <vt:lpstr>Step 3. Perform BIOS update</vt:lpstr>
      <vt:lpstr>Step 3. Perform BIOS update</vt:lpstr>
      <vt:lpstr>Step 3. Perform BIOS update</vt:lpstr>
      <vt:lpstr>Step 4. Check BIOS version after update Completed</vt:lpstr>
      <vt:lpstr>Corsair One i500 BIOS Release History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FW update SOP 45WQHD240 27QHD240</dc:title>
  <dc:creator>MJ Huang</dc:creator>
  <cp:lastModifiedBy>Zeph Ko</cp:lastModifiedBy>
  <cp:revision>75</cp:revision>
  <dcterms:created xsi:type="dcterms:W3CDTF">2023-05-08T04:04:34Z</dcterms:created>
  <dcterms:modified xsi:type="dcterms:W3CDTF">2024-10-15T08:31:42Z</dcterms:modified>
</cp:coreProperties>
</file>